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160DD-BB1B-4940-9D14-DEF18D04E29A}" type="datetimeFigureOut">
              <a:rPr lang="en-IN" smtClean="0"/>
              <a:t>20-07-2023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6204-3A6E-4981-8CE2-1ADD4B57FC20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160DD-BB1B-4940-9D14-DEF18D04E29A}" type="datetimeFigureOut">
              <a:rPr lang="en-IN" smtClean="0"/>
              <a:t>20-07-2023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6204-3A6E-4981-8CE2-1ADD4B57FC2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160DD-BB1B-4940-9D14-DEF18D04E29A}" type="datetimeFigureOut">
              <a:rPr lang="en-IN" smtClean="0"/>
              <a:t>20-07-2023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6204-3A6E-4981-8CE2-1ADD4B57FC2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160DD-BB1B-4940-9D14-DEF18D04E29A}" type="datetimeFigureOut">
              <a:rPr lang="en-IN" smtClean="0"/>
              <a:t>20-07-2023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6204-3A6E-4981-8CE2-1ADD4B57FC2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160DD-BB1B-4940-9D14-DEF18D04E29A}" type="datetimeFigureOut">
              <a:rPr lang="en-IN" smtClean="0"/>
              <a:t>20-07-2023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6204-3A6E-4981-8CE2-1ADD4B57FC20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160DD-BB1B-4940-9D14-DEF18D04E29A}" type="datetimeFigureOut">
              <a:rPr lang="en-IN" smtClean="0"/>
              <a:t>20-07-2023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6204-3A6E-4981-8CE2-1ADD4B57FC2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160DD-BB1B-4940-9D14-DEF18D04E29A}" type="datetimeFigureOut">
              <a:rPr lang="en-IN" smtClean="0"/>
              <a:t>20-07-2023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6204-3A6E-4981-8CE2-1ADD4B57FC2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160DD-BB1B-4940-9D14-DEF18D04E29A}" type="datetimeFigureOut">
              <a:rPr lang="en-IN" smtClean="0"/>
              <a:t>20-07-2023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6204-3A6E-4981-8CE2-1ADD4B57FC2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160DD-BB1B-4940-9D14-DEF18D04E29A}" type="datetimeFigureOut">
              <a:rPr lang="en-IN" smtClean="0"/>
              <a:t>20-07-2023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6204-3A6E-4981-8CE2-1ADD4B57FC2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160DD-BB1B-4940-9D14-DEF18D04E29A}" type="datetimeFigureOut">
              <a:rPr lang="en-IN" smtClean="0"/>
              <a:t>20-07-2023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6204-3A6E-4981-8CE2-1ADD4B57FC2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160DD-BB1B-4940-9D14-DEF18D04E29A}" type="datetimeFigureOut">
              <a:rPr lang="en-IN" smtClean="0"/>
              <a:t>20-07-2023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A10F6204-3A6E-4981-8CE2-1ADD4B57FC20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C0160DD-BB1B-4940-9D14-DEF18D04E29A}" type="datetimeFigureOut">
              <a:rPr lang="en-IN" smtClean="0"/>
              <a:t>20-07-2023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10F6204-3A6E-4981-8CE2-1ADD4B57FC20}" type="slidenum">
              <a:rPr lang="en-IN" smtClean="0"/>
              <a:t>‹#›</a:t>
            </a:fld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556792"/>
            <a:ext cx="7851648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Presentation</a:t>
            </a:r>
            <a:br>
              <a:rPr lang="en-US" dirty="0"/>
            </a:br>
            <a:r>
              <a:rPr lang="en-US" dirty="0" smtClean="0"/>
              <a:t>on</a:t>
            </a:r>
            <a:br>
              <a:rPr lang="en-US" dirty="0" smtClean="0"/>
            </a:br>
            <a:r>
              <a:rPr lang="en-US" dirty="0" smtClean="0"/>
              <a:t>Jenkins </a:t>
            </a:r>
            <a:br>
              <a:rPr lang="en-US" dirty="0" smtClean="0"/>
            </a:br>
            <a:r>
              <a:rPr lang="en-US" dirty="0" smtClean="0"/>
              <a:t>Installation 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4653136"/>
            <a:ext cx="7854696" cy="1752600"/>
          </a:xfrm>
        </p:spPr>
        <p:txBody>
          <a:bodyPr/>
          <a:lstStyle/>
          <a:p>
            <a:pPr algn="l"/>
            <a:r>
              <a:rPr lang="en-US" sz="2800" dirty="0"/>
              <a:t>Presented by :-</a:t>
            </a:r>
            <a:r>
              <a:rPr lang="en-IN" sz="2800" dirty="0"/>
              <a:t>                                        Guided by :-</a:t>
            </a:r>
          </a:p>
          <a:p>
            <a:pPr algn="l"/>
            <a:r>
              <a:rPr lang="en-US" dirty="0"/>
              <a:t>Rahul </a:t>
            </a:r>
            <a:r>
              <a:rPr lang="en-US" dirty="0" err="1"/>
              <a:t>Bhati</a:t>
            </a:r>
            <a:r>
              <a:rPr lang="en-US" dirty="0"/>
              <a:t>                                                   </a:t>
            </a:r>
            <a:r>
              <a:rPr lang="en-US" dirty="0" err="1"/>
              <a:t>Ashish</a:t>
            </a:r>
            <a:r>
              <a:rPr lang="en-US" dirty="0"/>
              <a:t> Sir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4972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0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5913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0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7644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0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019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1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1939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1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9714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1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1656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1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6733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1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4965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1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8505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1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4951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9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4934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1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3333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1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809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2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9076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2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3427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2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9510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2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9560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2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77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2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54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2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4689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2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5646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0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4723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3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8552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3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0301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3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099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3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923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3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8380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2828836"/>
            <a:ext cx="4572000" cy="1107996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sz="6600" dirty="0" smtClean="0"/>
              <a:t> Thank you</a:t>
            </a:r>
          </a:p>
        </p:txBody>
      </p:sp>
    </p:spTree>
    <p:extLst>
      <p:ext uri="{BB962C8B-B14F-4D97-AF65-F5344CB8AC3E}">
        <p14:creationId xmlns:p14="http://schemas.microsoft.com/office/powerpoint/2010/main" val="4055987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0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3274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0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7281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0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9685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0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4069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0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908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0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3013"/>
            <a:ext cx="7772400" cy="437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07288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23</TotalTime>
  <Words>14</Words>
  <Application>Microsoft Office PowerPoint</Application>
  <PresentationFormat>On-screen Show (4:3)</PresentationFormat>
  <Paragraphs>4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Flow</vt:lpstr>
      <vt:lpstr>Presentation on Jenkins  Installation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RAHUL BHATI</dc:creator>
  <cp:lastModifiedBy>RAHUL BHATI</cp:lastModifiedBy>
  <cp:revision>5</cp:revision>
  <dcterms:created xsi:type="dcterms:W3CDTF">2023-07-20T06:51:58Z</dcterms:created>
  <dcterms:modified xsi:type="dcterms:W3CDTF">2023-07-20T07:15:55Z</dcterms:modified>
</cp:coreProperties>
</file>